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12741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Day 5 – Loops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6504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Mastering For Loops, While Loops, and Control Statements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75547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Mahaktech – Basic to Advanced Python Training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5030" y="368260"/>
            <a:ext cx="3923943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Loop Control Statements</a:t>
            </a:r>
            <a:endParaRPr lang="en-US" sz="2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030" y="1009650"/>
            <a:ext cx="669608" cy="23560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8464" y="1143476"/>
            <a:ext cx="1762125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break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758464" y="1443990"/>
            <a:ext cx="740330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Immediately </a:t>
            </a:r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stops the loop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exits</a:t>
            </a: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6758464" y="1808917"/>
            <a:ext cx="7403306" cy="1057989"/>
          </a:xfrm>
          <a:prstGeom prst="roundRect">
            <a:avLst>
              <a:gd name="adj" fmla="val 18988"/>
            </a:avLst>
          </a:prstGeom>
          <a:solidFill>
            <a:srgbClr val="F2F2F2"/>
          </a:solidFill>
          <a:ln/>
        </p:spPr>
      </p:sp>
      <p:sp>
        <p:nvSpPr>
          <p:cNvPr id="8" name="Shape 4"/>
          <p:cNvSpPr/>
          <p:nvPr/>
        </p:nvSpPr>
        <p:spPr>
          <a:xfrm>
            <a:off x="6751796" y="1808917"/>
            <a:ext cx="7416641" cy="1057989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9" name="Text 5"/>
          <p:cNvSpPr/>
          <p:nvPr/>
        </p:nvSpPr>
        <p:spPr>
          <a:xfrm>
            <a:off x="6885623" y="1909286"/>
            <a:ext cx="7148989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range(10):    if i == 5:        break    print(i)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758464" y="3017520"/>
            <a:ext cx="740330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Output: 0, 1, 2, 3, 4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30" y="3365659"/>
            <a:ext cx="669608" cy="235600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758464" y="3499485"/>
            <a:ext cx="1762125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continue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758464" y="3799999"/>
            <a:ext cx="740330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Skips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current iteration and moves to the next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6758464" y="4164925"/>
            <a:ext cx="7403306" cy="1057989"/>
          </a:xfrm>
          <a:prstGeom prst="roundRect">
            <a:avLst>
              <a:gd name="adj" fmla="val 18988"/>
            </a:avLst>
          </a:prstGeom>
          <a:solidFill>
            <a:srgbClr val="F2F2F2"/>
          </a:solidFill>
          <a:ln/>
        </p:spPr>
      </p:sp>
      <p:sp>
        <p:nvSpPr>
          <p:cNvPr id="15" name="Shape 10"/>
          <p:cNvSpPr/>
          <p:nvPr/>
        </p:nvSpPr>
        <p:spPr>
          <a:xfrm>
            <a:off x="6751796" y="4164925"/>
            <a:ext cx="7416641" cy="1057989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6" name="Text 11"/>
          <p:cNvSpPr/>
          <p:nvPr/>
        </p:nvSpPr>
        <p:spPr>
          <a:xfrm>
            <a:off x="6885623" y="4265295"/>
            <a:ext cx="7148989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range(5):    if i == 2:        continue    print(i)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6758464" y="5373529"/>
            <a:ext cx="740330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Output: 0, 1, 3, 4 (skips 2)</a:t>
            </a:r>
            <a:endParaRPr lang="en-US" sz="10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030" y="5721668"/>
            <a:ext cx="669608" cy="214169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758464" y="5855494"/>
            <a:ext cx="1762125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pass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6758464" y="6156008"/>
            <a:ext cx="740330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Does </a:t>
            </a:r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nothing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acts as a placeholder</a:t>
            </a:r>
            <a:endParaRPr lang="en-US" sz="1050" dirty="0"/>
          </a:p>
        </p:txBody>
      </p:sp>
      <p:sp>
        <p:nvSpPr>
          <p:cNvPr id="21" name="Shape 15"/>
          <p:cNvSpPr/>
          <p:nvPr/>
        </p:nvSpPr>
        <p:spPr>
          <a:xfrm>
            <a:off x="6758464" y="6520934"/>
            <a:ext cx="7403306" cy="843677"/>
          </a:xfrm>
          <a:prstGeom prst="roundRect">
            <a:avLst>
              <a:gd name="adj" fmla="val 23811"/>
            </a:avLst>
          </a:prstGeom>
          <a:solidFill>
            <a:srgbClr val="F2F2F2"/>
          </a:solidFill>
          <a:ln/>
        </p:spPr>
      </p:sp>
      <p:sp>
        <p:nvSpPr>
          <p:cNvPr id="22" name="Shape 16"/>
          <p:cNvSpPr/>
          <p:nvPr/>
        </p:nvSpPr>
        <p:spPr>
          <a:xfrm>
            <a:off x="6751796" y="6520934"/>
            <a:ext cx="7416641" cy="843677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23" name="Text 17"/>
          <p:cNvSpPr/>
          <p:nvPr/>
        </p:nvSpPr>
        <p:spPr>
          <a:xfrm>
            <a:off x="6885623" y="6621304"/>
            <a:ext cx="714898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range(3):    pass    # Code to be added later</a:t>
            </a:r>
            <a:endParaRPr lang="en-US" sz="1050" dirty="0"/>
          </a:p>
        </p:txBody>
      </p:sp>
      <p:sp>
        <p:nvSpPr>
          <p:cNvPr id="24" name="Text 18"/>
          <p:cNvSpPr/>
          <p:nvPr/>
        </p:nvSpPr>
        <p:spPr>
          <a:xfrm>
            <a:off x="6758464" y="7515225"/>
            <a:ext cx="740330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Useful when syntax requires code but you don't want to execute anything yet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0070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Are Loops?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54906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Loops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36990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loop is a programming construct that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repeats a block of code automatically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until a specific condition is met. Instead of writing the same code multiple times, loops help us execute instructions efficiently.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28077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Loops are essential for automation, data processing, and handling repetitive tasks in programming.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054906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Real-Life Examples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87139" y="369903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Alarm clock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Rings repeatedly until you turn it off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12146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Ceiling fan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Blades rotate continuously while switched 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89061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Attendance check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Teacher calls each student's name one by one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65975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Traffic signal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Changes colours in a repeating sequence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013" y="561499"/>
            <a:ext cx="5939433" cy="671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Loops in Python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01013" y="1539359"/>
            <a:ext cx="7714774" cy="3127296"/>
          </a:xfrm>
          <a:prstGeom prst="roundRect">
            <a:avLst>
              <a:gd name="adj" fmla="val 979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706" y="1751052"/>
            <a:ext cx="612458" cy="612458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1061" y="1919407"/>
            <a:ext cx="275630" cy="27563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12706" y="2567583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 Loop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6412706" y="3025735"/>
            <a:ext cx="729138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when you know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exactly how many times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code should repeat. Perfect for iterating through sequences like lists, ranges, or strings.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412706" y="4128254"/>
            <a:ext cx="72913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for: Known repetitions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6201013" y="4870728"/>
            <a:ext cx="7714774" cy="2800588"/>
          </a:xfrm>
          <a:prstGeom prst="roundRect">
            <a:avLst>
              <a:gd name="adj" fmla="val 1093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706" y="5082421"/>
            <a:ext cx="612458" cy="612458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1061" y="5250775"/>
            <a:ext cx="275630" cy="27563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412706" y="5898952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While Loop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6412706" y="6357104"/>
            <a:ext cx="72913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when repetition depends on 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condition being true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The loop continues until the condition becomes false.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412706" y="7132915"/>
            <a:ext cx="72913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for: Conditional repetitions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42104"/>
            <a:ext cx="585811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 Loop – 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9630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a For Loop?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2540437"/>
            <a:ext cx="561034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loop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iterates over a sequence of elements, executing the code block for each element. It's perfect when you know in advance how many iterations are needed.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1438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Syntax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58309" y="4743807"/>
            <a:ext cx="5610344" cy="1364933"/>
          </a:xfrm>
          <a:prstGeom prst="roundRect">
            <a:avLst>
              <a:gd name="adj" fmla="val 23810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47593" y="4743807"/>
            <a:ext cx="5631775" cy="1364933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964168" y="4906208"/>
            <a:ext cx="519862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variable in sequence:    # code block    print(variable)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6352461"/>
            <a:ext cx="561034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range()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function generates a sequence of numbers, making it ideal for controlling loop iterations.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6904911" y="18963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range()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6904911" y="2469118"/>
            <a:ext cx="69746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range(n)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Generates numbers from 0 to n-1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904911" y="3059549"/>
            <a:ext cx="6974681" cy="1364933"/>
          </a:xfrm>
          <a:prstGeom prst="roundRect">
            <a:avLst>
              <a:gd name="adj" fmla="val 23810"/>
            </a:avLst>
          </a:prstGeom>
          <a:solidFill>
            <a:srgbClr val="F2F2F2"/>
          </a:solidFill>
          <a:ln/>
        </p:spPr>
      </p:sp>
      <p:sp>
        <p:nvSpPr>
          <p:cNvPr id="13" name="Shape 11"/>
          <p:cNvSpPr/>
          <p:nvPr/>
        </p:nvSpPr>
        <p:spPr>
          <a:xfrm>
            <a:off x="6894195" y="3059549"/>
            <a:ext cx="6996112" cy="1364933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14" name="Text 12"/>
          <p:cNvSpPr/>
          <p:nvPr/>
        </p:nvSpPr>
        <p:spPr>
          <a:xfrm>
            <a:off x="7110770" y="3221950"/>
            <a:ext cx="656296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range(5):    print(i)# Output: 0, 1, 2, 3, 4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6904911" y="4668203"/>
            <a:ext cx="6974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variable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takes each value in the sequence, and the indented code runs for each value.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17928"/>
            <a:ext cx="78584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range() Function Explained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63904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01447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1706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range(n)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656767"/>
            <a:ext cx="42268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numbers from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 to n-1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203978"/>
            <a:ext cx="4226838" cy="1018223"/>
          </a:xfrm>
          <a:prstGeom prst="roundRect">
            <a:avLst>
              <a:gd name="adj" fmla="val 31918"/>
            </a:avLst>
          </a:prstGeom>
          <a:solidFill>
            <a:srgbClr val="F2F2F2"/>
          </a:solidFill>
          <a:ln/>
        </p:spPr>
      </p:sp>
      <p:sp>
        <p:nvSpPr>
          <p:cNvPr id="8" name="Shape 5"/>
          <p:cNvSpPr/>
          <p:nvPr/>
        </p:nvSpPr>
        <p:spPr>
          <a:xfrm>
            <a:off x="747593" y="4203978"/>
            <a:ext cx="4248269" cy="1018223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9" name="Text 6"/>
          <p:cNvSpPr/>
          <p:nvPr/>
        </p:nvSpPr>
        <p:spPr>
          <a:xfrm>
            <a:off x="964168" y="4409599"/>
            <a:ext cx="381512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range(5)# Output: 0, 1, 2, 3, 4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201722" y="2663904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2" y="3001447"/>
            <a:ext cx="4226838" cy="3048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01722" y="31706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range(start, end)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201722" y="3656767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numbers from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to end-1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5201722" y="4550688"/>
            <a:ext cx="4226838" cy="1018223"/>
          </a:xfrm>
          <a:prstGeom prst="roundRect">
            <a:avLst>
              <a:gd name="adj" fmla="val 31918"/>
            </a:avLst>
          </a:prstGeom>
          <a:solidFill>
            <a:srgbClr val="F2F2F2"/>
          </a:solidFill>
          <a:ln/>
        </p:spPr>
      </p:sp>
      <p:sp>
        <p:nvSpPr>
          <p:cNvPr id="15" name="Shape 11"/>
          <p:cNvSpPr/>
          <p:nvPr/>
        </p:nvSpPr>
        <p:spPr>
          <a:xfrm>
            <a:off x="5191006" y="4550688"/>
            <a:ext cx="4248269" cy="1018223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6" name="Text 12"/>
          <p:cNvSpPr/>
          <p:nvPr/>
        </p:nvSpPr>
        <p:spPr>
          <a:xfrm>
            <a:off x="5407581" y="4756309"/>
            <a:ext cx="381512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range(2, 8)# Output: 2, 3, 4, 5, 6, 7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9645134" y="2663904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001447"/>
            <a:ext cx="4226957" cy="3048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645134" y="31706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range(start, end, step)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645134" y="3656767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numbers with 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step value</a:t>
            </a:r>
            <a:endParaRPr lang="en-US" sz="1700" dirty="0"/>
          </a:p>
        </p:txBody>
      </p:sp>
      <p:sp>
        <p:nvSpPr>
          <p:cNvPr id="21" name="Shape 16"/>
          <p:cNvSpPr/>
          <p:nvPr/>
        </p:nvSpPr>
        <p:spPr>
          <a:xfrm>
            <a:off x="9645134" y="4572238"/>
            <a:ext cx="4226957" cy="1018223"/>
          </a:xfrm>
          <a:prstGeom prst="roundRect">
            <a:avLst>
              <a:gd name="adj" fmla="val 31918"/>
            </a:avLst>
          </a:prstGeom>
          <a:solidFill>
            <a:srgbClr val="F2F2F2"/>
          </a:solidFill>
          <a:ln/>
        </p:spPr>
      </p:sp>
      <p:sp>
        <p:nvSpPr>
          <p:cNvPr id="22" name="Shape 17"/>
          <p:cNvSpPr/>
          <p:nvPr/>
        </p:nvSpPr>
        <p:spPr>
          <a:xfrm>
            <a:off x="9634418" y="4572238"/>
            <a:ext cx="4248388" cy="1018223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23" name="Text 18"/>
          <p:cNvSpPr/>
          <p:nvPr/>
        </p:nvSpPr>
        <p:spPr>
          <a:xfrm>
            <a:off x="9850993" y="4756309"/>
            <a:ext cx="381523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range(0, 10, 2)# Output: 0, 2, 4, 6, 8</a:t>
            </a:r>
            <a:endParaRPr lang="en-US" sz="1700" dirty="0"/>
          </a:p>
        </p:txBody>
      </p:sp>
      <p:sp>
        <p:nvSpPr>
          <p:cNvPr id="24" name="Text 19"/>
          <p:cNvSpPr/>
          <p:nvPr/>
        </p:nvSpPr>
        <p:spPr>
          <a:xfrm>
            <a:off x="9645134" y="5855851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 can also use negative steps to count backwards!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30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452" y="3292197"/>
            <a:ext cx="7548920" cy="709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 Loop – Practical Examples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5452" y="4649629"/>
            <a:ext cx="4229219" cy="2985968"/>
          </a:xfrm>
          <a:prstGeom prst="roundRect">
            <a:avLst>
              <a:gd name="adj" fmla="val 4900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52" y="4619149"/>
            <a:ext cx="4229219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211" y="4325898"/>
            <a:ext cx="647581" cy="64758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40521" y="4487823"/>
            <a:ext cx="258961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1001792" y="5189220"/>
            <a:ext cx="284023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Print Numbers 1 to 5</a:t>
            </a:r>
            <a:endParaRPr lang="en-US" sz="2200" dirty="0"/>
          </a:p>
        </p:txBody>
      </p:sp>
      <p:sp>
        <p:nvSpPr>
          <p:cNvPr id="9" name="Shape 4"/>
          <p:cNvSpPr/>
          <p:nvPr/>
        </p:nvSpPr>
        <p:spPr>
          <a:xfrm>
            <a:off x="1001792" y="5787033"/>
            <a:ext cx="3736538" cy="1014174"/>
          </a:xfrm>
          <a:prstGeom prst="roundRect">
            <a:avLst>
              <a:gd name="adj" fmla="val 31927"/>
            </a:avLst>
          </a:prstGeom>
          <a:solidFill>
            <a:srgbClr val="F2F2F2"/>
          </a:solidFill>
          <a:ln/>
        </p:spPr>
      </p:sp>
      <p:sp>
        <p:nvSpPr>
          <p:cNvPr id="10" name="Shape 5"/>
          <p:cNvSpPr/>
          <p:nvPr/>
        </p:nvSpPr>
        <p:spPr>
          <a:xfrm>
            <a:off x="991076" y="5787033"/>
            <a:ext cx="3757970" cy="1014174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11" name="Text 6"/>
          <p:cNvSpPr/>
          <p:nvPr/>
        </p:nvSpPr>
        <p:spPr>
          <a:xfrm>
            <a:off x="1206937" y="5948839"/>
            <a:ext cx="332624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range(1, 6):    print(i)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001792" y="7043976"/>
            <a:ext cx="373653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Output: 1, 2, 3, 4, 5</a:t>
            </a:r>
            <a:endParaRPr lang="en-US" sz="1650" dirty="0"/>
          </a:p>
        </p:txBody>
      </p:sp>
      <p:sp>
        <p:nvSpPr>
          <p:cNvPr id="13" name="Shape 8"/>
          <p:cNvSpPr/>
          <p:nvPr/>
        </p:nvSpPr>
        <p:spPr>
          <a:xfrm>
            <a:off x="5200531" y="4649629"/>
            <a:ext cx="4229219" cy="2985968"/>
          </a:xfrm>
          <a:prstGeom prst="roundRect">
            <a:avLst>
              <a:gd name="adj" fmla="val 4900"/>
            </a:avLst>
          </a:prstGeom>
          <a:solidFill>
            <a:srgbClr val="FFFFFF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31" y="4619149"/>
            <a:ext cx="4229219" cy="121920"/>
          </a:xfrm>
          <a:prstGeom prst="rect">
            <a:avLst/>
          </a:prstGeom>
        </p:spPr>
      </p:pic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290" y="4325898"/>
            <a:ext cx="647581" cy="6475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185600" y="4487823"/>
            <a:ext cx="258961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5446871" y="5189220"/>
            <a:ext cx="284023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Repeat a Message</a:t>
            </a:r>
            <a:endParaRPr lang="en-US" sz="2200" dirty="0"/>
          </a:p>
        </p:txBody>
      </p:sp>
      <p:sp>
        <p:nvSpPr>
          <p:cNvPr id="18" name="Shape 11"/>
          <p:cNvSpPr/>
          <p:nvPr/>
        </p:nvSpPr>
        <p:spPr>
          <a:xfrm>
            <a:off x="5446871" y="5787033"/>
            <a:ext cx="3736538" cy="1014174"/>
          </a:xfrm>
          <a:prstGeom prst="roundRect">
            <a:avLst>
              <a:gd name="adj" fmla="val 31927"/>
            </a:avLst>
          </a:prstGeom>
          <a:solidFill>
            <a:srgbClr val="F2F2F2"/>
          </a:solidFill>
          <a:ln/>
        </p:spPr>
      </p:sp>
      <p:sp>
        <p:nvSpPr>
          <p:cNvPr id="19" name="Shape 12"/>
          <p:cNvSpPr/>
          <p:nvPr/>
        </p:nvSpPr>
        <p:spPr>
          <a:xfrm>
            <a:off x="5436156" y="5787033"/>
            <a:ext cx="3757970" cy="1014174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20" name="Text 13"/>
          <p:cNvSpPr/>
          <p:nvPr/>
        </p:nvSpPr>
        <p:spPr>
          <a:xfrm>
            <a:off x="5652016" y="5948839"/>
            <a:ext cx="332624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range(3):    print("Welcome to Python!")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5446871" y="7043976"/>
            <a:ext cx="373653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Prints the message three times</a:t>
            </a:r>
            <a:endParaRPr lang="en-US" sz="1650" dirty="0"/>
          </a:p>
        </p:txBody>
      </p:sp>
      <p:sp>
        <p:nvSpPr>
          <p:cNvPr id="22" name="Shape 15"/>
          <p:cNvSpPr/>
          <p:nvPr/>
        </p:nvSpPr>
        <p:spPr>
          <a:xfrm>
            <a:off x="9645610" y="4649629"/>
            <a:ext cx="4229219" cy="2985968"/>
          </a:xfrm>
          <a:prstGeom prst="roundRect">
            <a:avLst>
              <a:gd name="adj" fmla="val 4900"/>
            </a:avLst>
          </a:prstGeom>
          <a:solidFill>
            <a:srgbClr val="FFFFFF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610" y="4619149"/>
            <a:ext cx="4229219" cy="121920"/>
          </a:xfrm>
          <a:prstGeom prst="rect">
            <a:avLst/>
          </a:prstGeom>
        </p:spPr>
      </p:pic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6370" y="4325898"/>
            <a:ext cx="647581" cy="647581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11630680" y="4487823"/>
            <a:ext cx="258961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00" dirty="0"/>
          </a:p>
        </p:txBody>
      </p:sp>
      <p:sp>
        <p:nvSpPr>
          <p:cNvPr id="26" name="Text 17"/>
          <p:cNvSpPr/>
          <p:nvPr/>
        </p:nvSpPr>
        <p:spPr>
          <a:xfrm>
            <a:off x="9891951" y="5189220"/>
            <a:ext cx="284023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Print Even Numbers</a:t>
            </a:r>
            <a:endParaRPr lang="en-US" sz="2200" dirty="0"/>
          </a:p>
        </p:txBody>
      </p:sp>
      <p:sp>
        <p:nvSpPr>
          <p:cNvPr id="27" name="Shape 18"/>
          <p:cNvSpPr/>
          <p:nvPr/>
        </p:nvSpPr>
        <p:spPr>
          <a:xfrm>
            <a:off x="9891951" y="5787033"/>
            <a:ext cx="3736538" cy="1014174"/>
          </a:xfrm>
          <a:prstGeom prst="roundRect">
            <a:avLst>
              <a:gd name="adj" fmla="val 31927"/>
            </a:avLst>
          </a:prstGeom>
          <a:solidFill>
            <a:srgbClr val="F2F2F2"/>
          </a:solidFill>
          <a:ln/>
        </p:spPr>
      </p:sp>
      <p:sp>
        <p:nvSpPr>
          <p:cNvPr id="28" name="Shape 19"/>
          <p:cNvSpPr/>
          <p:nvPr/>
        </p:nvSpPr>
        <p:spPr>
          <a:xfrm>
            <a:off x="9881235" y="5787033"/>
            <a:ext cx="3757970" cy="1014174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29" name="Text 20"/>
          <p:cNvSpPr/>
          <p:nvPr/>
        </p:nvSpPr>
        <p:spPr>
          <a:xfrm>
            <a:off x="10097095" y="5948839"/>
            <a:ext cx="3326249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range(2, 11, 2):    print(i)</a:t>
            </a:r>
            <a:endParaRPr lang="en-US" sz="1650" dirty="0"/>
          </a:p>
        </p:txBody>
      </p:sp>
      <p:sp>
        <p:nvSpPr>
          <p:cNvPr id="30" name="Text 21"/>
          <p:cNvSpPr/>
          <p:nvPr/>
        </p:nvSpPr>
        <p:spPr>
          <a:xfrm>
            <a:off x="9891951" y="7043976"/>
            <a:ext cx="373653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Output: 2, 4, 6, 8, 10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88814"/>
            <a:ext cx="64435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While Loop – 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4301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a While Loop?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2887147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while loop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repeats code as long as a condition remains true. It's ideal when you don't know in advance how many times the loop should run.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1438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Syntax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58309" y="4743807"/>
            <a:ext cx="6292572" cy="1364933"/>
          </a:xfrm>
          <a:prstGeom prst="roundRect">
            <a:avLst>
              <a:gd name="adj" fmla="val 23810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47593" y="4743807"/>
            <a:ext cx="6314003" cy="1364933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964168" y="4906208"/>
            <a:ext cx="588085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condition:    # code block    print("Running...")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635246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loop checks the condition before each iteration. If true, it executes the code block; if false, it stops.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22430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Simple Example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587139" y="2842974"/>
            <a:ext cx="6292572" cy="1711642"/>
          </a:xfrm>
          <a:prstGeom prst="roundRect">
            <a:avLst>
              <a:gd name="adj" fmla="val 18987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7576423" y="2842974"/>
            <a:ext cx="6314003" cy="171164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7792998" y="3005376"/>
            <a:ext cx="588085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 = 1while count &lt;= 5:    print(count)    count = count + 1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7139" y="479833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1, 2, 3, 4, 5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7139" y="5388769"/>
            <a:ext cx="6292572" cy="1267182"/>
          </a:xfrm>
          <a:prstGeom prst="roundRect">
            <a:avLst>
              <a:gd name="adj" fmla="val 25647"/>
            </a:avLst>
          </a:prstGeom>
          <a:solidFill>
            <a:srgbClr val="BEDFF3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3713" y="5721310"/>
            <a:ext cx="270748" cy="216575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291036" y="5659398"/>
            <a:ext cx="53721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Important: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Always update the variable inside the loop, or it will run forever!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82510"/>
            <a:ext cx="86822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While Loop – Real-World Examples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450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Password Verification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58309" y="3945017"/>
            <a:ext cx="6421517" cy="1711642"/>
          </a:xfrm>
          <a:prstGeom prst="roundRect">
            <a:avLst>
              <a:gd name="adj" fmla="val 1898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47593" y="3945017"/>
            <a:ext cx="6442948" cy="171164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64168" y="4107418"/>
            <a:ext cx="600979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password = ""while password != "python123":    password = input("Enter password: ")print("Access granted!")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900380"/>
            <a:ext cx="64215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Keeps asking until the correct password is entered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450574" y="33450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Sensor Data Reading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0574" y="3831193"/>
            <a:ext cx="642151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IoT applications, while loops continuously read sensor data until a stop condition is met, such as temperature exceeding a threshold or user interruption.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78337"/>
            <a:ext cx="60826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Warning: Infinite Loops!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32541"/>
            <a:ext cx="373034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an Infinite Loop?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287666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infinite loop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runs forever because the exit condition never becomes false. This can freeze your programme or consume excessive resources.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133374"/>
            <a:ext cx="285071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Wrong Code </a:t>
            </a:r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❌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58309" y="4748570"/>
            <a:ext cx="6292572" cy="1711642"/>
          </a:xfrm>
          <a:prstGeom prst="roundRect">
            <a:avLst>
              <a:gd name="adj" fmla="val 18987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747593" y="4748570"/>
            <a:ext cx="6314003" cy="171164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964168" y="4910971"/>
            <a:ext cx="588085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 = 1while count &lt;= 5:    print(count)    # Forgot to update count!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670393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prints "1" forever because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never increases.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2232541"/>
            <a:ext cx="285071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Correct Code </a:t>
            </a:r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✅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587139" y="2847737"/>
            <a:ext cx="6292572" cy="1711642"/>
          </a:xfrm>
          <a:prstGeom prst="roundRect">
            <a:avLst>
              <a:gd name="adj" fmla="val 18987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7576423" y="2847737"/>
            <a:ext cx="6314003" cy="171164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7792998" y="3010138"/>
            <a:ext cx="588085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 = 1while count &lt;= 5:    print(count)    count = count + 1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7139" y="480310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Always ensure your loop variable is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updated inside the loop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eventually make the condition false.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7139" y="5740241"/>
            <a:ext cx="6292572" cy="1267182"/>
          </a:xfrm>
          <a:prstGeom prst="roundRect">
            <a:avLst>
              <a:gd name="adj" fmla="val 25647"/>
            </a:avLst>
          </a:prstGeom>
          <a:solidFill>
            <a:srgbClr val="BEDFF3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3713" y="6072783"/>
            <a:ext cx="270748" cy="216575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291036" y="6010870"/>
            <a:ext cx="53721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Tip: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 Ctrl+C to stop an infinite loop in the terminal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2025-11-15T12:55:31Z</dcterms:created>
  <dcterms:modified xsi:type="dcterms:W3CDTF">2025-11-15T12:55:31Z</dcterms:modified>
</cp:coreProperties>
</file>